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011" r:id="rId2"/>
    <p:sldId id="1012" r:id="rId3"/>
    <p:sldId id="1016" r:id="rId4"/>
    <p:sldId id="1017" r:id="rId5"/>
    <p:sldId id="1018" r:id="rId6"/>
    <p:sldId id="1019" r:id="rId7"/>
    <p:sldId id="1023" r:id="rId8"/>
    <p:sldId id="1024" r:id="rId9"/>
    <p:sldId id="1022" r:id="rId10"/>
    <p:sldId id="1020" r:id="rId11"/>
    <p:sldId id="1021" r:id="rId12"/>
    <p:sldId id="1025" r:id="rId13"/>
    <p:sldId id="1034" r:id="rId14"/>
    <p:sldId id="1026" r:id="rId15"/>
    <p:sldId id="1027" r:id="rId16"/>
    <p:sldId id="1028" r:id="rId17"/>
    <p:sldId id="1030" r:id="rId18"/>
    <p:sldId id="1031" r:id="rId19"/>
    <p:sldId id="1032" r:id="rId20"/>
    <p:sldId id="1033" r:id="rId21"/>
    <p:sldId id="1029" r:id="rId22"/>
    <p:sldId id="1035" r:id="rId23"/>
    <p:sldId id="1036" r:id="rId24"/>
    <p:sldId id="1037" r:id="rId25"/>
    <p:sldId id="1038" r:id="rId26"/>
    <p:sldId id="1039" r:id="rId27"/>
    <p:sldId id="1040" r:id="rId28"/>
    <p:sldId id="1041" r:id="rId29"/>
    <p:sldId id="1042" r:id="rId30"/>
    <p:sldId id="1043" r:id="rId31"/>
    <p:sldId id="1044" r:id="rId32"/>
    <p:sldId id="1045" r:id="rId33"/>
    <p:sldId id="1047" r:id="rId34"/>
    <p:sldId id="1048" r:id="rId35"/>
    <p:sldId id="1049" r:id="rId36"/>
    <p:sldId id="1050" r:id="rId37"/>
    <p:sldId id="1051" r:id="rId38"/>
    <p:sldId id="1052" r:id="rId39"/>
    <p:sldId id="1054" r:id="rId40"/>
    <p:sldId id="1053" r:id="rId41"/>
    <p:sldId id="1055" r:id="rId42"/>
    <p:sldId id="1058" r:id="rId43"/>
    <p:sldId id="1056" r:id="rId44"/>
    <p:sldId id="1057" r:id="rId45"/>
    <p:sldId id="1059" r:id="rId46"/>
    <p:sldId id="1060" r:id="rId47"/>
    <p:sldId id="106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F2779C-BA19-4136-8C08-1BC98369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F2A-55A5-4462-9E40-751253F01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B1BB3-9EC0-4260-A00C-81B4173D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3CCF-736B-47A1-8DE2-5B14F0A7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A66-7859-473A-8E79-D04F5EB0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B539-A996-4655-A3D2-8F4FB6FD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3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B7F1-8802-4222-8961-4737595F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97B-A652-44C5-966C-8C824C80D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DAF0-40BA-4AFB-ACB8-0A67BE36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1893-DC7B-4D6D-AD39-DC105BB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A6FC-C374-4F65-BA25-9D8DC3E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95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B502C-4A8B-4CF4-823D-02057220D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92BF9-3338-434F-8184-4F436010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D14E-1ED0-4738-900D-3343B2BF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FFF4-902E-4BC7-959E-E0AF9527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C8C7-77E3-48DC-A971-A4ED5AB0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92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9EE78AF-9EC2-4476-9237-E97EBFD7A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408EE-3ECA-4DDE-BA5A-978CCABC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827A-1863-4DBC-824C-0343B092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EBEAF-061B-417F-96E8-C60CFA2C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A4B-D7DA-4970-B856-2CF6B660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9836B-F047-4BD9-9E17-0E6AAC2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47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179-188E-4248-BC5D-E7DEDCD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72032-CE53-45CE-8763-AEEF6DCE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C9890-7B7F-449A-9953-DF00B884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5179-DEAC-4C9E-A70E-31657AD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2C093-3C8D-4D4D-AC70-7797760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15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A287-FFC6-42C2-B67D-6E5EEF3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90A-9BAD-4309-B2AD-B773A09DF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EB675-C627-4ED3-85E9-BEAC6E1FC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0071-18B8-4DC2-B806-67942E9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6536-A2CB-42D7-8C8B-0F6AD0F9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715E0-81CE-4E71-8C6A-A3554CB7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42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485-031F-4805-8000-AFE4C31E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EE32F-8024-4E8C-BBE8-10D75E24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B83F8-7436-4F4D-8F37-C04107F2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B97A-079E-43BF-B4BC-F269D765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D2C9-F9F1-4066-AB71-567B59FFE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EAEF8-F4A5-4C37-BEEE-4759589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61C0-5D96-4CF7-B37F-01A98A9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B2886-FB68-4613-9B94-70F0579D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04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4B7-6439-4E9E-B49C-C9C3518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7FA39-1BF8-4834-AB75-42112A08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3B5E4-99C8-4A24-958A-08361B9C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C7DC9-1133-4FB2-B505-F7E489AB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546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A462E-1196-4106-8240-BBC1230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032C2-2147-4ABD-BCC7-B5B4E53E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64B9-BF22-4DA4-BE26-48FAE25C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62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1683-5D75-47A4-82F5-84E7C2B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3ABE-6DA8-4291-8809-3160FFF8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2E0D9-B7D7-48C3-8092-8741A21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8BE-8E71-4835-AA2B-315B3B7D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DA38-0C29-40B4-B771-A1F552C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C298C-C0BE-471E-ACBD-72C6E74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62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A6E-9F0B-453A-90F2-628E5EC2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42F23-EE49-4475-BD14-850B219F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3AF47-4BF2-47D3-91AC-B96A9F1BC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6BE6-9F42-4EB7-9B0F-23DCC46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B339A-D16A-4EEA-BA64-6F0B2928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9FB40-CB21-4457-98EF-A50033F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81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62F548-DB3C-4604-8492-A55E24020F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DEFC5-3499-465B-8B8E-31B0CBDA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491E2-816C-4814-8026-BA50F97B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C23-0DE6-4EBE-8C64-6D9EF5E9B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D89D-25EE-46EF-BE2E-6BBE7A3C61EA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9F49-7951-4806-86AF-8B6497D74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A5AA-5266-4A78-9F4C-68651285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439D-7E91-4B45-9827-24B09A6EB4B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CEF5436-A927-4815-B901-A8562C7ED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8A8DB-34A1-92D6-9A4D-05ED72F1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678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585B7C-0362-0C95-562F-A6897DF9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6" y="2080241"/>
            <a:ext cx="10525125" cy="3638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06148-CDCE-4C99-2367-313427E7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6" y="889247"/>
            <a:ext cx="5608806" cy="6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6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39744-BA7D-01B7-882D-310F2702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4" y="1729482"/>
            <a:ext cx="11266069" cy="4257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DDB4E-9177-7C77-0556-7051CFE0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5" y="871492"/>
            <a:ext cx="5608806" cy="6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00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C3B78-E2B4-E55E-556C-54879D5F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4" y="967154"/>
            <a:ext cx="6981825" cy="3190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F1540-1AA9-1090-7A6F-E54EAD96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4" y="4295408"/>
            <a:ext cx="9934575" cy="1914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A3BD84-2EE4-20BC-3D51-2C69F219DA63}"/>
              </a:ext>
            </a:extLst>
          </p:cNvPr>
          <p:cNvSpPr/>
          <p:nvPr/>
        </p:nvSpPr>
        <p:spPr>
          <a:xfrm>
            <a:off x="424324" y="248575"/>
            <a:ext cx="7352515" cy="5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Jenkins : Master Slave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56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6E6BC3-97C4-8BFF-1A5C-838BA8E2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17" y="1966589"/>
            <a:ext cx="9448800" cy="384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30ABE-E830-D228-ABD8-3508DBEA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7" y="913900"/>
            <a:ext cx="7364606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D7578-E7BE-61F1-BB4B-62E4477A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9" y="1796601"/>
            <a:ext cx="10601325" cy="149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64DB2-966E-2EFE-08FD-EB713058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89" y="3429000"/>
            <a:ext cx="7553325" cy="2457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FD140-0400-8702-FF2D-1A6A7F162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89" y="843289"/>
            <a:ext cx="7364606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8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71D787-556F-81B0-0544-2876ADA6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9" y="1083075"/>
            <a:ext cx="7039992" cy="3186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9A13F-AF1E-3206-3836-15C13552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9" y="4331424"/>
            <a:ext cx="1030605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57155C-1214-11F8-B969-3EC559411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29" y="248075"/>
            <a:ext cx="7364606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40CE0-6EF7-1CD9-CB25-A5A4AE56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3" y="896644"/>
            <a:ext cx="7565920" cy="5286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DBB93-5313-7EBE-D0DB-B60717D5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068" y="1669002"/>
            <a:ext cx="3831379" cy="2778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E8FBDD-76E1-C9FD-F512-286F85E7D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53" y="305281"/>
            <a:ext cx="7364606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72FC68-2A60-1D13-256E-6E6B5010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91" y="1274444"/>
            <a:ext cx="9029132" cy="4900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7C36EB-34CA-2ED7-0283-99B693A1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1" y="514405"/>
            <a:ext cx="7364606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15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CABB6-F142-1CC1-D157-BAE360E8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58" y="1859144"/>
            <a:ext cx="9576084" cy="416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D752C2-7D88-4ACB-BE87-BACE66F8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58" y="967167"/>
            <a:ext cx="7370703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7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EC16C0-5AA1-19F6-21E9-3D7002F8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57" y="591363"/>
            <a:ext cx="7203964" cy="561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34B53-344A-7BE6-85A2-A8B29A39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7" y="0"/>
            <a:ext cx="7370703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0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64BA-F605-3E88-FCCD-625E7228C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473694"/>
            <a:ext cx="9963396" cy="4615960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Jenkins is an open source automation tool written in Java programming language that allows continuous integration.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Jenkins builds and tests our software projects, which continuously making it easier for developers to integrate changes to the project, and making it easier for users to obtain a fresh build.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Jenkins </a:t>
            </a:r>
            <a:r>
              <a:rPr lang="en-US" b="1" dirty="0">
                <a:solidFill>
                  <a:schemeClr val="tx1"/>
                </a:solidFill>
              </a:rPr>
              <a:t>builds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tests</a:t>
            </a:r>
            <a:r>
              <a:rPr lang="en-US" dirty="0">
                <a:solidFill>
                  <a:schemeClr val="tx1"/>
                </a:solidFill>
              </a:rPr>
              <a:t> our software projects which continuously making it easier for developers to integrate changes to the project, and making it easier for users to obtain a fresh build.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also allows us to continuously </a:t>
            </a:r>
            <a:r>
              <a:rPr lang="en-US" b="1" dirty="0">
                <a:solidFill>
                  <a:schemeClr val="tx1"/>
                </a:solidFill>
              </a:rPr>
              <a:t>deliver</a:t>
            </a:r>
            <a:r>
              <a:rPr lang="en-US" dirty="0">
                <a:solidFill>
                  <a:schemeClr val="tx1"/>
                </a:solidFill>
              </a:rPr>
              <a:t> our software by integrating with a large number of testing and deployment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Jenkins offers a straightforward way to set up a continuous integration or continuous delivery environment for almost any combination of languages and source code repositories using pipelines, as well as automating other routine development 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With the help of Jenkins, organizations can speed up the software development process through automation. Jenkins adds development life-cycle processes of all kinds, including build, document, test, package, stage, deploy static analysis and much more.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DA7D8C-CDC8-F816-7AE2-8C856D7F384A}"/>
              </a:ext>
            </a:extLst>
          </p:cNvPr>
          <p:cNvSpPr/>
          <p:nvPr/>
        </p:nvSpPr>
        <p:spPr>
          <a:xfrm>
            <a:off x="965016" y="573037"/>
            <a:ext cx="6658252" cy="59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Jenkins?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054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F9E47-677E-CD54-5D48-D0346820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2" y="807868"/>
            <a:ext cx="6500722" cy="5446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6EBE3-1B8B-F93B-CBFC-2A698D550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92" y="141543"/>
            <a:ext cx="7370703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06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94624-B7BB-9F3A-B3E6-6F3FD018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15" y="905522"/>
            <a:ext cx="8702428" cy="5310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817C10-D778-BC62-43E7-B3193A16D4EE}"/>
              </a:ext>
            </a:extLst>
          </p:cNvPr>
          <p:cNvSpPr/>
          <p:nvPr/>
        </p:nvSpPr>
        <p:spPr>
          <a:xfrm>
            <a:off x="503715" y="142042"/>
            <a:ext cx="5974672" cy="763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Level : View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694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CE556-7F97-139D-3D97-A88AA737E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1" t="22007" r="41382" b="26343"/>
          <a:stretch/>
        </p:blipFill>
        <p:spPr>
          <a:xfrm>
            <a:off x="1109709" y="1447061"/>
            <a:ext cx="7838982" cy="44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0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48196-EFE0-55DF-1C15-834EBEA58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" t="20971" r="39855" b="27896"/>
          <a:stretch/>
        </p:blipFill>
        <p:spPr>
          <a:xfrm>
            <a:off x="932155" y="1189609"/>
            <a:ext cx="8993079" cy="47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33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11B034-F495-459B-A0A5-2CDC98FB8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" t="20453" r="35195" b="28414"/>
          <a:stretch/>
        </p:blipFill>
        <p:spPr>
          <a:xfrm>
            <a:off x="613729" y="1058662"/>
            <a:ext cx="9539779" cy="47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76267-566C-9C37-5E10-D2D86261E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8" t="22265" r="40510" b="24931"/>
          <a:stretch/>
        </p:blipFill>
        <p:spPr>
          <a:xfrm>
            <a:off x="1003177" y="1003177"/>
            <a:ext cx="9217155" cy="5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95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2CE9A-C8F2-343F-AA1F-CAB2FD550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8" t="22137" r="35995" b="28802"/>
          <a:stretch/>
        </p:blipFill>
        <p:spPr>
          <a:xfrm>
            <a:off x="417251" y="1482571"/>
            <a:ext cx="10176130" cy="47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51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208CBA-69E3-3395-37C2-FA23445F9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" t="22395" r="41019" b="24931"/>
          <a:stretch/>
        </p:blipFill>
        <p:spPr>
          <a:xfrm>
            <a:off x="612558" y="807868"/>
            <a:ext cx="9396565" cy="49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3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872A8-0ABD-A821-FC54-7C7B31994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" t="22524" r="38179" b="31651"/>
          <a:stretch/>
        </p:blipFill>
        <p:spPr>
          <a:xfrm>
            <a:off x="417250" y="1109709"/>
            <a:ext cx="10253709" cy="48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79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4C78C0-03E6-0723-C746-46DC7A3E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05" y="1074198"/>
            <a:ext cx="5902800" cy="49448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C0461D-B7B2-32CB-BDD9-EAF9AE7A9522}"/>
              </a:ext>
            </a:extLst>
          </p:cNvPr>
          <p:cNvSpPr/>
          <p:nvPr/>
        </p:nvSpPr>
        <p:spPr>
          <a:xfrm>
            <a:off x="2007205" y="150920"/>
            <a:ext cx="5902800" cy="688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Distributed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8409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0194B-963B-E55B-7E0E-F81E98174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3"/>
          <a:stretch/>
        </p:blipFill>
        <p:spPr>
          <a:xfrm>
            <a:off x="494930" y="2068497"/>
            <a:ext cx="9906000" cy="3085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C5F4-DB9D-8E81-C0EF-04878A83C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0" y="1079674"/>
            <a:ext cx="6675699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F1833D-CC5F-F8A3-9730-4A9499D4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8" y="2028963"/>
            <a:ext cx="10969483" cy="42120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8BCDFB-F9E2-634A-1ABE-EB844980F960}"/>
              </a:ext>
            </a:extLst>
          </p:cNvPr>
          <p:cNvSpPr/>
          <p:nvPr/>
        </p:nvSpPr>
        <p:spPr>
          <a:xfrm>
            <a:off x="488918" y="985421"/>
            <a:ext cx="9036822" cy="5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Jenkins :Perspective of Master Slave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8150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9531A-201E-886C-F02A-9016568BC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t="32751" r="44442" b="27766"/>
          <a:stretch/>
        </p:blipFill>
        <p:spPr>
          <a:xfrm>
            <a:off x="1109708" y="1748901"/>
            <a:ext cx="7170245" cy="3870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EBDB19-8889-0959-641D-9979234BEDBD}"/>
              </a:ext>
            </a:extLst>
          </p:cNvPr>
          <p:cNvSpPr/>
          <p:nvPr/>
        </p:nvSpPr>
        <p:spPr>
          <a:xfrm>
            <a:off x="1109708" y="585926"/>
            <a:ext cx="6267636" cy="65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Basics : Master Slave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741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A4053C-2E32-C4D8-0983-6692C653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6" t="23861" r="43714" b="40674"/>
          <a:stretch/>
        </p:blipFill>
        <p:spPr>
          <a:xfrm>
            <a:off x="674703" y="1100831"/>
            <a:ext cx="9100568" cy="3799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9E4BC-C3F2-530B-0A93-92121E4B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69" y="175986"/>
            <a:ext cx="6279424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14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354E2-7757-F694-BB3F-81AA42DB9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3" t="20582" r="42913" b="24013"/>
          <a:stretch/>
        </p:blipFill>
        <p:spPr>
          <a:xfrm>
            <a:off x="1009403" y="1793289"/>
            <a:ext cx="6128243" cy="3799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CFC2B-5395-207F-C55C-056FDDF1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03" y="600547"/>
            <a:ext cx="6279424" cy="66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9C3A2-39E1-236A-6AFA-82ADB5CC1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209" y="1449587"/>
            <a:ext cx="3798137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45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0631B5-AF44-F176-03CC-A27A8C40A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6232" r="44806" b="38382"/>
          <a:stretch/>
        </p:blipFill>
        <p:spPr>
          <a:xfrm>
            <a:off x="914400" y="1846555"/>
            <a:ext cx="9472474" cy="3719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F8C4E-C1AB-497E-F1C9-40E3D1DE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23" y="522215"/>
            <a:ext cx="6279424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2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7AF51B-2CC0-4977-308F-4B2C6BF29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" t="25890" r="60389" b="27897"/>
          <a:stretch/>
        </p:blipFill>
        <p:spPr>
          <a:xfrm>
            <a:off x="338522" y="1207363"/>
            <a:ext cx="5236656" cy="4687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C4DAEF-B1E2-B1DD-A6AA-B7614909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34" y="1207363"/>
            <a:ext cx="4923467" cy="468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EA9C3-D7B9-77B4-DA05-E27C9F79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22" y="298705"/>
            <a:ext cx="6279424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01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41F437-464C-3A3B-63A4-FDA217F85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6"/>
          <a:stretch/>
        </p:blipFill>
        <p:spPr>
          <a:xfrm>
            <a:off x="1509204" y="1109709"/>
            <a:ext cx="7747556" cy="480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B5126-802D-B023-3464-C9210575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04" y="280949"/>
            <a:ext cx="6279424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8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91A79-DFCF-2368-6305-4798A7BCA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5" y="817994"/>
            <a:ext cx="9987379" cy="52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87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73170-E116-9F31-454C-BD796D130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53"/>
          <a:stretch/>
        </p:blipFill>
        <p:spPr>
          <a:xfrm>
            <a:off x="421457" y="2242629"/>
            <a:ext cx="10544175" cy="27732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69737B-0AE5-5E0D-19FB-8FEB4DAAC5E4}"/>
              </a:ext>
            </a:extLst>
          </p:cNvPr>
          <p:cNvSpPr/>
          <p:nvPr/>
        </p:nvSpPr>
        <p:spPr>
          <a:xfrm>
            <a:off x="421457" y="887767"/>
            <a:ext cx="6686598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What is Jenkins Pipeline?</a:t>
            </a:r>
          </a:p>
        </p:txBody>
      </p:sp>
    </p:spTree>
    <p:extLst>
      <p:ext uri="{BB962C8B-B14F-4D97-AF65-F5344CB8AC3E}">
        <p14:creationId xmlns:p14="http://schemas.microsoft.com/office/powerpoint/2010/main" val="3416109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73170-E116-9F31-454C-BD796D130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4"/>
          <a:stretch/>
        </p:blipFill>
        <p:spPr>
          <a:xfrm>
            <a:off x="690746" y="2186126"/>
            <a:ext cx="10544175" cy="2485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69737B-0AE5-5E0D-19FB-8FEB4DAAC5E4}"/>
              </a:ext>
            </a:extLst>
          </p:cNvPr>
          <p:cNvSpPr/>
          <p:nvPr/>
        </p:nvSpPr>
        <p:spPr>
          <a:xfrm>
            <a:off x="690746" y="790112"/>
            <a:ext cx="6686598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What is Jenkins Pipeline?</a:t>
            </a:r>
          </a:p>
        </p:txBody>
      </p:sp>
    </p:spTree>
    <p:extLst>
      <p:ext uri="{BB962C8B-B14F-4D97-AF65-F5344CB8AC3E}">
        <p14:creationId xmlns:p14="http://schemas.microsoft.com/office/powerpoint/2010/main" val="339555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ADD7E-1B69-6AED-19F5-63C90FB99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9"/>
          <a:stretch/>
        </p:blipFill>
        <p:spPr>
          <a:xfrm>
            <a:off x="372815" y="1669001"/>
            <a:ext cx="9972675" cy="313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E38D80-3BB8-ABCE-A8FF-7CA537C3B501}"/>
              </a:ext>
            </a:extLst>
          </p:cNvPr>
          <p:cNvSpPr/>
          <p:nvPr/>
        </p:nvSpPr>
        <p:spPr>
          <a:xfrm>
            <a:off x="372815" y="1012054"/>
            <a:ext cx="6090129" cy="51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Healthcare : System Requirement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195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D8A23-77C1-0FC3-81B9-B722B9E8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6" y="1847018"/>
            <a:ext cx="10248900" cy="3448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A0442-72AC-07B4-294B-1980A30D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36" y="945828"/>
            <a:ext cx="6700085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0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2CF9FB-88F6-649F-CE1D-FCB33872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46" y="932154"/>
            <a:ext cx="5107310" cy="52092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D77B04-6332-01F2-8C4D-E2036E07CE1C}"/>
              </a:ext>
            </a:extLst>
          </p:cNvPr>
          <p:cNvSpPr/>
          <p:nvPr/>
        </p:nvSpPr>
        <p:spPr>
          <a:xfrm>
            <a:off x="396846" y="150920"/>
            <a:ext cx="4991900" cy="565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Jenkins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15210-0ADD-E012-6A0B-797CFF87F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31" y="2246050"/>
            <a:ext cx="6122323" cy="15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20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1204F-8CFE-D2B2-A530-CBC3158A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397770"/>
            <a:ext cx="10648950" cy="3867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099D8E-E1C8-EA88-DDAD-81B2136A3763}"/>
              </a:ext>
            </a:extLst>
          </p:cNvPr>
          <p:cNvSpPr/>
          <p:nvPr/>
        </p:nvSpPr>
        <p:spPr>
          <a:xfrm>
            <a:off x="497150" y="541538"/>
            <a:ext cx="4793941" cy="648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Pipeline Flow</a:t>
            </a:r>
          </a:p>
        </p:txBody>
      </p:sp>
    </p:spTree>
    <p:extLst>
      <p:ext uri="{BB962C8B-B14F-4D97-AF65-F5344CB8AC3E}">
        <p14:creationId xmlns:p14="http://schemas.microsoft.com/office/powerpoint/2010/main" val="2892453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AADE5-34AA-A013-A56E-1BF30597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3" y="1478661"/>
            <a:ext cx="9472058" cy="46786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15CA52-A798-7CB8-4C5F-CCE8A250135A}"/>
              </a:ext>
            </a:extLst>
          </p:cNvPr>
          <p:cNvSpPr/>
          <p:nvPr/>
        </p:nvSpPr>
        <p:spPr>
          <a:xfrm>
            <a:off x="320013" y="443883"/>
            <a:ext cx="4891179" cy="49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Why Jenkins Pipeline?</a:t>
            </a:r>
          </a:p>
        </p:txBody>
      </p:sp>
    </p:spTree>
    <p:extLst>
      <p:ext uri="{BB962C8B-B14F-4D97-AF65-F5344CB8AC3E}">
        <p14:creationId xmlns:p14="http://schemas.microsoft.com/office/powerpoint/2010/main" val="3138239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A6D64-669A-9997-1044-53386AD8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471044"/>
            <a:ext cx="10629900" cy="4343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20C3D4-250C-939D-7A72-0EB0B774C692}"/>
              </a:ext>
            </a:extLst>
          </p:cNvPr>
          <p:cNvSpPr/>
          <p:nvPr/>
        </p:nvSpPr>
        <p:spPr>
          <a:xfrm>
            <a:off x="443883" y="363984"/>
            <a:ext cx="6267635" cy="701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Pipeline Terms</a:t>
            </a:r>
          </a:p>
        </p:txBody>
      </p:sp>
    </p:spTree>
    <p:extLst>
      <p:ext uri="{BB962C8B-B14F-4D97-AF65-F5344CB8AC3E}">
        <p14:creationId xmlns:p14="http://schemas.microsoft.com/office/powerpoint/2010/main" val="1592818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FBB798-7AFB-C2B6-3EC4-AE9F95F0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0" y="1897880"/>
            <a:ext cx="1030605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E3B506-BCC8-7BCA-3F87-D69E8D5B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0" y="657626"/>
            <a:ext cx="6279424" cy="713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69126-59F8-7B39-5381-D7C87ECA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70" y="3531371"/>
            <a:ext cx="103060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50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FA192-BF26-9622-E4EC-BEF66AB9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21" y="1904690"/>
            <a:ext cx="8915399" cy="1933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AFD00-8532-F290-2180-812E49BDA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26"/>
          <a:stretch/>
        </p:blipFill>
        <p:spPr>
          <a:xfrm>
            <a:off x="715020" y="4156077"/>
            <a:ext cx="8915400" cy="1162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30F145-AAEA-00C5-4D61-A2650C9EC04E}"/>
              </a:ext>
            </a:extLst>
          </p:cNvPr>
          <p:cNvSpPr/>
          <p:nvPr/>
        </p:nvSpPr>
        <p:spPr>
          <a:xfrm>
            <a:off x="715020" y="506027"/>
            <a:ext cx="6120786" cy="568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Pipeline Vs Freestyle </a:t>
            </a:r>
          </a:p>
        </p:txBody>
      </p:sp>
    </p:spTree>
    <p:extLst>
      <p:ext uri="{BB962C8B-B14F-4D97-AF65-F5344CB8AC3E}">
        <p14:creationId xmlns:p14="http://schemas.microsoft.com/office/powerpoint/2010/main" val="2246575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A65CB-533C-C1CA-5091-2D3586689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1"/>
          <a:stretch/>
        </p:blipFill>
        <p:spPr>
          <a:xfrm>
            <a:off x="381740" y="630315"/>
            <a:ext cx="8202967" cy="5601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19E51-BB2E-39C5-63C8-D228CE88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0" y="106532"/>
            <a:ext cx="6054571" cy="5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2D5A0-5427-F848-7AB4-933A21AEB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4" t="5211"/>
          <a:stretch/>
        </p:blipFill>
        <p:spPr>
          <a:xfrm>
            <a:off x="683580" y="1825150"/>
            <a:ext cx="5598156" cy="3638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612BB-0A7D-1759-1A7A-1344B4E9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028" y="976544"/>
            <a:ext cx="3743787" cy="51373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CEDAD4-DA7D-5374-54E3-B8161615264D}"/>
              </a:ext>
            </a:extLst>
          </p:cNvPr>
          <p:cNvSpPr/>
          <p:nvPr/>
        </p:nvSpPr>
        <p:spPr>
          <a:xfrm>
            <a:off x="683580" y="497150"/>
            <a:ext cx="5598156" cy="64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Jenkins :Work Flow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96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07EFF4-4333-CEAB-9D19-C43BA751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82" y="2514600"/>
            <a:ext cx="1030605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E61F7-968D-F378-76E5-87BDA245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2" y="1279865"/>
            <a:ext cx="5608806" cy="6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7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2BE665-EF76-69CE-DDAE-28F29BB0C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49" t="30809" r="8034" b="24930"/>
          <a:stretch/>
        </p:blipFill>
        <p:spPr>
          <a:xfrm>
            <a:off x="994299" y="1305017"/>
            <a:ext cx="9552668" cy="45808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755285-63AB-DBE3-3CB1-2E0B0D94B45D}"/>
              </a:ext>
            </a:extLst>
          </p:cNvPr>
          <p:cNvSpPr/>
          <p:nvPr/>
        </p:nvSpPr>
        <p:spPr>
          <a:xfrm>
            <a:off x="994299" y="506027"/>
            <a:ext cx="6489577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 : Before Continuous Integration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616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5DCBE-AA76-AEBE-A6F2-43525B558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5" t="32751" r="5195" b="24930"/>
          <a:stretch/>
        </p:blipFill>
        <p:spPr>
          <a:xfrm>
            <a:off x="319595" y="1802166"/>
            <a:ext cx="9848745" cy="4101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D73C3-9E08-2EA8-E1BB-B5125375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95" y="857052"/>
            <a:ext cx="6504996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1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683ED-E3D4-932B-8BA0-5631AC7C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9" y="1746912"/>
            <a:ext cx="10315575" cy="2867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8C5990-35DA-CD10-C12F-FAFDC01AA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9" y="821541"/>
            <a:ext cx="6511092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237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</TotalTime>
  <Words>250</Words>
  <Application>Microsoft Office PowerPoint</Application>
  <PresentationFormat>Widescreen</PresentationFormat>
  <Paragraphs>24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Verdana</vt:lpstr>
      <vt:lpstr>1_Office Theme</vt:lpstr>
      <vt:lpstr>Jenkins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 </dc:title>
  <dc:creator>Anand Sehgal</dc:creator>
  <cp:lastModifiedBy>Anand Sehgal</cp:lastModifiedBy>
  <cp:revision>17</cp:revision>
  <dcterms:created xsi:type="dcterms:W3CDTF">2023-02-12T03:00:46Z</dcterms:created>
  <dcterms:modified xsi:type="dcterms:W3CDTF">2023-03-06T05:07:15Z</dcterms:modified>
</cp:coreProperties>
</file>